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32404050" cy="432054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de notas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&lt;cabeçalho&gt;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07745AE2-8768-4614-8A23-BCC912D5A568}" type="slidenum"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DFC0AC34-4557-41B8-BD42-AAC3EA420C8E}" type="slidenum">
              <a:rPr b="0" lang="pt-B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8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8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8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1620000" y="11006280"/>
            <a:ext cx="29162880" cy="2326500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1620000" y="11006280"/>
            <a:ext cx="29162880" cy="232650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8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8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8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8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620000" y="1723680"/>
            <a:ext cx="29162880" cy="33444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8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8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8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15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1620360" y="40044960"/>
            <a:ext cx="7560720" cy="2300040"/>
          </a:xfrm>
          <a:prstGeom prst="rect">
            <a:avLst/>
          </a:prstGeom>
        </p:spPr>
        <p:txBody>
          <a:bodyPr lIns="432000" rIns="432000" tIns="216000" bIns="216000" anchor="ctr"/>
          <a:p>
            <a:pPr>
              <a:lnSpc>
                <a:spcPct val="100000"/>
              </a:lnSpc>
            </a:pPr>
            <a:r>
              <a:rPr b="0" lang="pt-BR" sz="57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18/10/17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11071440" y="40044960"/>
            <a:ext cx="10261080" cy="2300040"/>
          </a:xfrm>
          <a:prstGeom prst="rect">
            <a:avLst/>
          </a:prstGeom>
        </p:spPr>
        <p:txBody>
          <a:bodyPr lIns="432000" rIns="432000" tIns="216000" bIns="216000" anchor="ctr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23222880" y="40044960"/>
            <a:ext cx="7560720" cy="2300040"/>
          </a:xfrm>
          <a:prstGeom prst="rect">
            <a:avLst/>
          </a:prstGeom>
        </p:spPr>
        <p:txBody>
          <a:bodyPr lIns="432000" rIns="432000" tIns="216000" bIns="216000" anchor="ctr"/>
          <a:p>
            <a:pPr algn="r">
              <a:lnSpc>
                <a:spcPct val="100000"/>
              </a:lnSpc>
            </a:pPr>
            <a:fld id="{36A38814-2684-4D06-BBE3-7283FC2B4346}" type="slidenum">
              <a:rPr b="0" lang="pt-BR" sz="57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355320" y="8353080"/>
            <a:ext cx="15270120" cy="1004760"/>
          </a:xfrm>
          <a:prstGeom prst="rect">
            <a:avLst/>
          </a:prstGeom>
          <a:solidFill>
            <a:srgbClr val="194319"/>
          </a:solidFill>
          <a:ln>
            <a:solidFill>
              <a:srgbClr val="194319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pt-B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INTRODUÇÃO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72360" y="4536720"/>
            <a:ext cx="32365440" cy="109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6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INSERIR TITULO EM CAIXA ALTA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107280" y="6481080"/>
            <a:ext cx="323377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pt-B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Autor 1</a:t>
            </a:r>
            <a:r>
              <a:rPr b="0" lang="pt-BR" sz="36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r>
              <a:rPr b="0" lang="pt-B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Autor 2</a:t>
            </a:r>
            <a:r>
              <a:rPr b="0" lang="pt-BR" sz="36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r>
            <a:r>
              <a:rPr b="0" lang="pt-B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b="0" lang="pt-BR" sz="3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(inserir todos os autores)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36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(1)</a:t>
            </a:r>
            <a:r>
              <a:rPr b="0" lang="pt-B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Inserir endereço e email; </a:t>
            </a:r>
            <a:r>
              <a:rPr b="0" lang="pt-BR" sz="36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(2) </a:t>
            </a:r>
            <a:r>
              <a:rPr b="0" lang="pt-B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Inserir endereço e email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384120" y="9297360"/>
            <a:ext cx="15241680" cy="14228640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50000"/>
              </a:lnSpc>
            </a:pPr>
            <a:r>
              <a:rPr b="0" lang="pt-BR" sz="3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5"/>
          <p:cNvSpPr/>
          <p:nvPr/>
        </p:nvSpPr>
        <p:spPr>
          <a:xfrm>
            <a:off x="355320" y="24835320"/>
            <a:ext cx="15270120" cy="1004760"/>
          </a:xfrm>
          <a:prstGeom prst="rect">
            <a:avLst/>
          </a:prstGeom>
          <a:solidFill>
            <a:srgbClr val="194319"/>
          </a:solidFill>
          <a:ln>
            <a:solidFill>
              <a:srgbClr val="194319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pt-B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MATERIAL E MÉTODOS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6"/>
          <p:cNvSpPr/>
          <p:nvPr/>
        </p:nvSpPr>
        <p:spPr>
          <a:xfrm>
            <a:off x="16706160" y="24763680"/>
            <a:ext cx="15227640" cy="1004760"/>
          </a:xfrm>
          <a:prstGeom prst="rect">
            <a:avLst/>
          </a:prstGeom>
          <a:solidFill>
            <a:srgbClr val="194319"/>
          </a:solidFill>
          <a:ln>
            <a:solidFill>
              <a:srgbClr val="194319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CONSIDERAÇÕES FINAIS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16706160" y="25851240"/>
            <a:ext cx="15227640" cy="7026120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50000"/>
              </a:lnSpc>
            </a:pPr>
            <a:r>
              <a:rPr b="0" lang="pt-BR" sz="3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>
            <a:off x="16700040" y="34124400"/>
            <a:ext cx="15273360" cy="1004760"/>
          </a:xfrm>
          <a:prstGeom prst="rect">
            <a:avLst/>
          </a:prstGeom>
          <a:solidFill>
            <a:srgbClr val="194319"/>
          </a:solidFill>
          <a:ln>
            <a:solidFill>
              <a:srgbClr val="194319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REFERÊNCIAS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16706160" y="35559000"/>
            <a:ext cx="15235920" cy="2527560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COLOCAR NO PADRAO ABNT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" name="Picture 3" descr=""/>
          <p:cNvPicPr/>
          <p:nvPr/>
        </p:nvPicPr>
        <p:blipFill>
          <a:blip r:embed="rId1"/>
          <a:srcRect l="0" t="0" r="0" b="15528"/>
          <a:stretch/>
        </p:blipFill>
        <p:spPr>
          <a:xfrm>
            <a:off x="29521800" y="576360"/>
            <a:ext cx="1875240" cy="1981080"/>
          </a:xfrm>
          <a:prstGeom prst="rect">
            <a:avLst/>
          </a:prstGeom>
          <a:ln>
            <a:noFill/>
          </a:ln>
        </p:spPr>
      </p:pic>
      <p:sp>
        <p:nvSpPr>
          <p:cNvPr id="52" name="CustomShape 10"/>
          <p:cNvSpPr/>
          <p:nvPr/>
        </p:nvSpPr>
        <p:spPr>
          <a:xfrm>
            <a:off x="16671600" y="8353440"/>
            <a:ext cx="15227640" cy="1004760"/>
          </a:xfrm>
          <a:prstGeom prst="rect">
            <a:avLst/>
          </a:prstGeom>
          <a:solidFill>
            <a:srgbClr val="194319"/>
          </a:solidFill>
          <a:ln>
            <a:solidFill>
              <a:srgbClr val="194319"/>
            </a:solidFill>
          </a:ln>
          <a:effectLst>
            <a:outerShdw algn="tl" blurRad="50800" dir="2700000" dist="38100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pt-BR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RESULTADOS E DISCUSSÕES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1"/>
          <p:cNvSpPr/>
          <p:nvPr/>
        </p:nvSpPr>
        <p:spPr>
          <a:xfrm>
            <a:off x="16855200" y="23046840"/>
            <a:ext cx="184320" cy="1400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4" name="Picture 2" descr=""/>
          <p:cNvPicPr/>
          <p:nvPr/>
        </p:nvPicPr>
        <p:blipFill>
          <a:blip r:embed="rId2"/>
          <a:stretch/>
        </p:blipFill>
        <p:spPr>
          <a:xfrm>
            <a:off x="55800" y="89640"/>
            <a:ext cx="4264200" cy="4394520"/>
          </a:xfrm>
          <a:prstGeom prst="rect">
            <a:avLst/>
          </a:prstGeom>
          <a:ln>
            <a:noFill/>
          </a:ln>
        </p:spPr>
      </p:pic>
      <p:pic>
        <p:nvPicPr>
          <p:cNvPr id="55" name="Picture 3" descr=""/>
          <p:cNvPicPr/>
          <p:nvPr/>
        </p:nvPicPr>
        <p:blipFill>
          <a:blip r:embed="rId3"/>
          <a:stretch/>
        </p:blipFill>
        <p:spPr>
          <a:xfrm>
            <a:off x="25923240" y="576360"/>
            <a:ext cx="3083400" cy="1832760"/>
          </a:xfrm>
          <a:prstGeom prst="rect">
            <a:avLst/>
          </a:prstGeom>
          <a:ln>
            <a:noFill/>
          </a:ln>
        </p:spPr>
      </p:pic>
      <p:pic>
        <p:nvPicPr>
          <p:cNvPr id="56" name="Picture 5" descr=""/>
          <p:cNvPicPr/>
          <p:nvPr/>
        </p:nvPicPr>
        <p:blipFill>
          <a:blip r:embed="rId4"/>
          <a:stretch/>
        </p:blipFill>
        <p:spPr>
          <a:xfrm>
            <a:off x="26297280" y="2401560"/>
            <a:ext cx="4161960" cy="1618920"/>
          </a:xfrm>
          <a:prstGeom prst="rect">
            <a:avLst/>
          </a:prstGeom>
          <a:ln>
            <a:noFill/>
          </a:ln>
        </p:spPr>
      </p:pic>
      <p:pic>
        <p:nvPicPr>
          <p:cNvPr id="57" name="Picture 6" descr=""/>
          <p:cNvPicPr/>
          <p:nvPr/>
        </p:nvPicPr>
        <p:blipFill>
          <a:blip r:embed="rId5"/>
          <a:stretch/>
        </p:blipFill>
        <p:spPr>
          <a:xfrm>
            <a:off x="6297120" y="822240"/>
            <a:ext cx="18657360" cy="2994120"/>
          </a:xfrm>
          <a:prstGeom prst="rect">
            <a:avLst/>
          </a:prstGeom>
          <a:ln>
            <a:noFill/>
          </a:ln>
        </p:spPr>
      </p:pic>
      <p:sp>
        <p:nvSpPr>
          <p:cNvPr id="58" name="CustomShape 12"/>
          <p:cNvSpPr/>
          <p:nvPr/>
        </p:nvSpPr>
        <p:spPr>
          <a:xfrm>
            <a:off x="16647120" y="9477360"/>
            <a:ext cx="15241680" cy="14228640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50000"/>
              </a:lnSpc>
            </a:pPr>
            <a:r>
              <a:rPr b="0" lang="pt-BR" sz="3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 (PODERÁ INSERIR IMAGENS E TEXTO)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13"/>
          <p:cNvSpPr/>
          <p:nvPr/>
        </p:nvSpPr>
        <p:spPr>
          <a:xfrm>
            <a:off x="432360" y="26067240"/>
            <a:ext cx="15241680" cy="14228640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50000"/>
              </a:lnSpc>
            </a:pPr>
            <a:r>
              <a:rPr b="0" lang="pt-BR" sz="3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12716</TotalTime>
  <Application>LibreOffice/5.1.6.2$Linux_X86_64 LibreOffice_project/10m0$Build-2</Application>
  <Words>72</Words>
  <Paragraphs>23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2014-03-28T14:43:32Z</dcterms:created>
  <dc:creator>Neia</dc:creator>
  <dc:description/>
  <dc:language>pt-BR</dc:language>
  <cp:lastModifiedBy>fabiane clemente</cp:lastModifiedBy>
  <dcterms:modified xsi:type="dcterms:W3CDTF">2017-10-18T14:03:15Z</dcterms:modified>
  <cp:revision>210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Personalizar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