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10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pic>
        <p:nvPicPr>
          <p:cNvPr id="79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0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00b050">
              <a:alpha val="87000"/>
            </a:srgb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156520" y="6336720"/>
            <a:ext cx="548280" cy="548280"/>
          </a:xfrm>
          <a:prstGeom prst="ellipse">
            <a:avLst/>
          </a:prstGeom>
          <a:solidFill>
            <a:srgbClr val="00b050"/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91137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Clique para editar o formato do texto da estrutura 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4.º nível da estrutura de tópicos</a:t>
            </a:r>
            <a:endParaRPr b="0" lang="pt-BR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2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00b050">
              <a:alpha val="87000"/>
            </a:srgb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Line 3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8156520" y="6336720"/>
            <a:ext cx="548280" cy="548280"/>
          </a:xfrm>
          <a:prstGeom prst="ellipse">
            <a:avLst/>
          </a:prstGeom>
          <a:solidFill>
            <a:srgbClr val="00b050"/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Clique para editar o formato do texto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4.º nível da estrutura de tópicos</a:t>
            </a:r>
            <a:endParaRPr b="0" lang="pt-BR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1496520" y="1392480"/>
            <a:ext cx="431640" cy="2088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2"/>
          <p:cNvSpPr/>
          <p:nvPr/>
        </p:nvSpPr>
        <p:spPr>
          <a:xfrm>
            <a:off x="1259640" y="2432880"/>
            <a:ext cx="7272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Título do Trabalho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3492000" y="3385800"/>
            <a:ext cx="2736000" cy="1489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64440" rIns="64440" tIns="32040" bIns="32040"/>
          <a:p>
            <a:pPr algn="ctr">
              <a:lnSpc>
                <a:spcPct val="150000"/>
              </a:lnSpc>
            </a:pPr>
            <a:r>
              <a:rPr b="1" lang="pt-BR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Nome do primeiro autor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1" lang="pt-BR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Nome do segundo autor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Line 4"/>
          <p:cNvSpPr/>
          <p:nvPr/>
        </p:nvSpPr>
        <p:spPr>
          <a:xfrm>
            <a:off x="107280" y="1700640"/>
            <a:ext cx="8859960" cy="1080"/>
          </a:xfrm>
          <a:prstGeom prst="line">
            <a:avLst/>
          </a:prstGeom>
          <a:ln>
            <a:solidFill>
              <a:srgbClr val="5fc23d"/>
            </a:solidFill>
            <a:rou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85" name="Line 5"/>
          <p:cNvSpPr/>
          <p:nvPr/>
        </p:nvSpPr>
        <p:spPr>
          <a:xfrm flipV="1">
            <a:off x="179280" y="5734080"/>
            <a:ext cx="8764560" cy="70920"/>
          </a:xfrm>
          <a:prstGeom prst="line">
            <a:avLst/>
          </a:prstGeom>
          <a:ln>
            <a:solidFill>
              <a:srgbClr val="5fc23d"/>
            </a:solidFill>
            <a:rou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/>
        </p:style>
      </p:sp>
      <p:pic>
        <p:nvPicPr>
          <p:cNvPr id="86" name="Picture 3" descr=""/>
          <p:cNvPicPr/>
          <p:nvPr/>
        </p:nvPicPr>
        <p:blipFill>
          <a:blip r:embed="rId1"/>
          <a:srcRect l="0" t="0" r="0" b="15523"/>
          <a:stretch/>
        </p:blipFill>
        <p:spPr>
          <a:xfrm>
            <a:off x="8305920" y="201960"/>
            <a:ext cx="556200" cy="587520"/>
          </a:xfrm>
          <a:prstGeom prst="rect">
            <a:avLst/>
          </a:prstGeom>
          <a:ln>
            <a:noFill/>
          </a:ln>
        </p:spPr>
      </p:pic>
      <p:pic>
        <p:nvPicPr>
          <p:cNvPr id="87" name="Picture 3" descr=""/>
          <p:cNvPicPr/>
          <p:nvPr/>
        </p:nvPicPr>
        <p:blipFill>
          <a:blip r:embed="rId2"/>
          <a:stretch/>
        </p:blipFill>
        <p:spPr>
          <a:xfrm>
            <a:off x="7446240" y="273960"/>
            <a:ext cx="843120" cy="500760"/>
          </a:xfrm>
          <a:prstGeom prst="rect">
            <a:avLst/>
          </a:prstGeom>
          <a:ln>
            <a:noFill/>
          </a:ln>
        </p:spPr>
      </p:pic>
      <p:pic>
        <p:nvPicPr>
          <p:cNvPr id="88" name="Picture 5" descr=""/>
          <p:cNvPicPr/>
          <p:nvPr/>
        </p:nvPicPr>
        <p:blipFill>
          <a:blip r:embed="rId3"/>
          <a:stretch/>
        </p:blipFill>
        <p:spPr>
          <a:xfrm>
            <a:off x="7621920" y="789840"/>
            <a:ext cx="1079640" cy="419760"/>
          </a:xfrm>
          <a:prstGeom prst="rect">
            <a:avLst/>
          </a:prstGeom>
          <a:ln>
            <a:noFill/>
          </a:ln>
        </p:spPr>
      </p:pic>
      <p:pic>
        <p:nvPicPr>
          <p:cNvPr id="89" name="Picture 6" descr=""/>
          <p:cNvPicPr/>
          <p:nvPr/>
        </p:nvPicPr>
        <p:blipFill>
          <a:blip r:embed="rId4"/>
          <a:stretch/>
        </p:blipFill>
        <p:spPr>
          <a:xfrm>
            <a:off x="1800000" y="360000"/>
            <a:ext cx="5432760" cy="871200"/>
          </a:xfrm>
          <a:prstGeom prst="rect">
            <a:avLst/>
          </a:prstGeom>
          <a:ln>
            <a:noFill/>
          </a:ln>
        </p:spPr>
      </p:pic>
      <p:pic>
        <p:nvPicPr>
          <p:cNvPr id="90" name="Picture 2" descr=""/>
          <p:cNvPicPr/>
          <p:nvPr/>
        </p:nvPicPr>
        <p:blipFill>
          <a:blip r:embed="rId5"/>
          <a:stretch/>
        </p:blipFill>
        <p:spPr>
          <a:xfrm>
            <a:off x="123840" y="53280"/>
            <a:ext cx="1440000" cy="1483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2" descr=""/>
          <p:cNvPicPr/>
          <p:nvPr/>
        </p:nvPicPr>
        <p:blipFill>
          <a:blip r:embed="rId1">
            <a:lum bright="70000" contrast="-70000"/>
          </a:blip>
          <a:stretch/>
        </p:blipFill>
        <p:spPr>
          <a:xfrm>
            <a:off x="1619640" y="956520"/>
            <a:ext cx="5328360" cy="5491080"/>
          </a:xfrm>
          <a:prstGeom prst="rect">
            <a:avLst/>
          </a:prstGeom>
          <a:ln>
            <a:noFill/>
          </a:ln>
        </p:spPr>
      </p:pic>
      <p:sp>
        <p:nvSpPr>
          <p:cNvPr id="92" name="CustomShape 1"/>
          <p:cNvSpPr/>
          <p:nvPr/>
        </p:nvSpPr>
        <p:spPr>
          <a:xfrm>
            <a:off x="251640" y="836640"/>
            <a:ext cx="7240680" cy="307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456840">
              <a:lnSpc>
                <a:spcPct val="150000"/>
              </a:lnSpc>
              <a:buClr>
                <a:srgbClr val="000000"/>
              </a:buClr>
              <a:buFont typeface="Century Schoolbook"/>
              <a:buAutoNum type="arabicPeriod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Introdução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50000"/>
              </a:lnSpc>
              <a:buClr>
                <a:srgbClr val="000000"/>
              </a:buClr>
              <a:buFont typeface="Century Schoolbook"/>
              <a:buAutoNum type="arabicPeriod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Metodologia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50000"/>
              </a:lnSpc>
              <a:buClr>
                <a:srgbClr val="000000"/>
              </a:buClr>
              <a:buFont typeface="Century Schoolbook"/>
              <a:buAutoNum type="arabicPeriod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Resultados e Discussões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50000"/>
              </a:lnSpc>
              <a:buClr>
                <a:srgbClr val="000000"/>
              </a:buClr>
              <a:buFont typeface="Century Schoolbook"/>
              <a:buAutoNum type="arabicPeriod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Considerações finais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50000"/>
              </a:lnSpc>
              <a:buClr>
                <a:srgbClr val="000000"/>
              </a:buClr>
              <a:buFont typeface="Century Schoolbook"/>
              <a:buAutoNum type="arabicPeriod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Referências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79640" y="180000"/>
            <a:ext cx="626436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</a:rPr>
              <a:t>Roteiro de Apresentação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Line 3"/>
          <p:cNvSpPr/>
          <p:nvPr/>
        </p:nvSpPr>
        <p:spPr>
          <a:xfrm>
            <a:off x="179280" y="836640"/>
            <a:ext cx="7777080" cy="360"/>
          </a:xfrm>
          <a:prstGeom prst="line">
            <a:avLst/>
          </a:prstGeom>
          <a:ln>
            <a:solidFill>
              <a:srgbClr val="5fc23d"/>
            </a:solidFill>
            <a:rou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/>
        </p:style>
      </p:sp>
      <p:sp>
        <p:nvSpPr>
          <p:cNvPr id="95" name="TextShape 4"/>
          <p:cNvSpPr txBox="1"/>
          <p:nvPr/>
        </p:nvSpPr>
        <p:spPr>
          <a:xfrm>
            <a:off x="8138880" y="6336720"/>
            <a:ext cx="609120" cy="520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327EA687-B30D-4157-8C16-CEFDB374A2D8}" type="slidenum">
              <a:rPr b="1" lang="pt-BR" sz="14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1693</TotalTime>
  <Application>LibreOffice/5.1.6.2$Linux_X86_64 LibreOffice_project/10m0$Build-2</Application>
  <Words>261</Words>
  <Paragraphs>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2016-10-01T18:48:36Z</dcterms:created>
  <dc:creator>PRINTCOM CAIXA</dc:creator>
  <dc:description/>
  <dc:language>pt-BR</dc:language>
  <cp:lastModifiedBy/>
  <dcterms:modified xsi:type="dcterms:W3CDTF">2017-10-18T11:21:34Z</dcterms:modified>
  <cp:revision>122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